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Love Ya Like A Sister"/>
      <p:regular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VCGdj4cVhLLWb8VEbxTy0N7Oa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oveYaLikeASister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Welcome</a:t>
            </a:r>
            <a:endParaRPr/>
          </a:p>
        </p:txBody>
      </p:sp>
      <p:sp>
        <p:nvSpPr>
          <p:cNvPr id="87" name="Google Shape;8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e4a80ec5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e4a80ec5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ee4a80ec5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f3612010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f3612010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ef3612010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internet</a:t>
            </a:r>
            <a:endParaRPr/>
          </a:p>
        </p:txBody>
      </p:sp>
      <p:sp>
        <p:nvSpPr>
          <p:cNvPr id="104" name="Google Shape;10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paint</a:t>
            </a:r>
            <a:endParaRPr/>
          </a:p>
        </p:txBody>
      </p:sp>
      <p:sp>
        <p:nvSpPr>
          <p:cNvPr id="112" name="Google Shape;11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Read</a:t>
            </a:r>
            <a:endParaRPr/>
          </a:p>
        </p:txBody>
      </p:sp>
      <p:sp>
        <p:nvSpPr>
          <p:cNvPr id="120" name="Google Shape;1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Pencil</a:t>
            </a:r>
            <a:endParaRPr/>
          </a:p>
        </p:txBody>
      </p:sp>
      <p:sp>
        <p:nvSpPr>
          <p:cNvPr id="128" name="Google Shape;12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Math</a:t>
            </a:r>
            <a:endParaRPr/>
          </a:p>
        </p:txBody>
      </p:sp>
      <p:sp>
        <p:nvSpPr>
          <p:cNvPr id="136" name="Google Shape;13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Science</a:t>
            </a:r>
            <a:endParaRPr/>
          </a:p>
        </p:txBody>
      </p:sp>
      <p:sp>
        <p:nvSpPr>
          <p:cNvPr id="144" name="Google Shape;14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Read</a:t>
            </a:r>
            <a:endParaRPr/>
          </a:p>
        </p:txBody>
      </p:sp>
      <p:sp>
        <p:nvSpPr>
          <p:cNvPr id="152" name="Google Shape;15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Search: school</a:t>
            </a:r>
            <a:endParaRPr/>
          </a:p>
        </p:txBody>
      </p:sp>
      <p:sp>
        <p:nvSpPr>
          <p:cNvPr id="160" name="Google Shape;160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donnacochran1.weebly.com/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7048500" y="856686"/>
            <a:ext cx="4857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7048500" y="2723586"/>
            <a:ext cx="48577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</a:t>
            </a: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7048500" y="1626127"/>
            <a:ext cx="48577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C449B"/>
                </a:solidFill>
              </a:rPr>
              <a:t>1st</a:t>
            </a:r>
            <a:endParaRPr sz="4400">
              <a:solidFill>
                <a:srgbClr val="BC44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3"/>
          <p:cNvCxnSpPr/>
          <p:nvPr/>
        </p:nvCxnSpPr>
        <p:spPr>
          <a:xfrm rot="10800000">
            <a:off x="7991475" y="1828236"/>
            <a:ext cx="266700" cy="85725"/>
          </a:xfrm>
          <a:prstGeom prst="straightConnector1">
            <a:avLst/>
          </a:prstGeom>
          <a:noFill/>
          <a:ln cap="flat" cmpd="sng" w="57150">
            <a:solidFill>
              <a:srgbClr val="FF314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"/>
          <p:cNvCxnSpPr/>
          <p:nvPr/>
        </p:nvCxnSpPr>
        <p:spPr>
          <a:xfrm flipH="1">
            <a:off x="7915275" y="2106024"/>
            <a:ext cx="419100" cy="65632"/>
          </a:xfrm>
          <a:prstGeom prst="straightConnector1">
            <a:avLst/>
          </a:prstGeom>
          <a:noFill/>
          <a:ln cap="flat" cmpd="sng" w="57150">
            <a:solidFill>
              <a:srgbClr val="FF314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"/>
          <p:cNvCxnSpPr/>
          <p:nvPr/>
        </p:nvCxnSpPr>
        <p:spPr>
          <a:xfrm flipH="1">
            <a:off x="8124825" y="2298087"/>
            <a:ext cx="133350" cy="167804"/>
          </a:xfrm>
          <a:prstGeom prst="straightConnector1">
            <a:avLst/>
          </a:prstGeom>
          <a:noFill/>
          <a:ln cap="flat" cmpd="sng" w="57150">
            <a:solidFill>
              <a:srgbClr val="FF314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5" name="Google Shape;95;p3"/>
          <p:cNvGrpSpPr/>
          <p:nvPr/>
        </p:nvGrpSpPr>
        <p:grpSpPr>
          <a:xfrm flipH="1">
            <a:off x="10525125" y="1809966"/>
            <a:ext cx="419100" cy="637655"/>
            <a:chOff x="10648950" y="1304925"/>
            <a:chExt cx="419100" cy="637655"/>
          </a:xfrm>
        </p:grpSpPr>
        <p:cxnSp>
          <p:nvCxnSpPr>
            <p:cNvPr id="96" name="Google Shape;96;p3"/>
            <p:cNvCxnSpPr/>
            <p:nvPr/>
          </p:nvCxnSpPr>
          <p:spPr>
            <a:xfrm rot="10800000">
              <a:off x="10725150" y="1304925"/>
              <a:ext cx="266700" cy="85725"/>
            </a:xfrm>
            <a:prstGeom prst="straightConnector1">
              <a:avLst/>
            </a:prstGeom>
            <a:noFill/>
            <a:ln cap="flat" cmpd="sng" w="57150">
              <a:solidFill>
                <a:srgbClr val="FF314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3"/>
            <p:cNvCxnSpPr/>
            <p:nvPr/>
          </p:nvCxnSpPr>
          <p:spPr>
            <a:xfrm flipH="1">
              <a:off x="10648950" y="1582713"/>
              <a:ext cx="419100" cy="65632"/>
            </a:xfrm>
            <a:prstGeom prst="straightConnector1">
              <a:avLst/>
            </a:prstGeom>
            <a:noFill/>
            <a:ln cap="flat" cmpd="sng" w="57150">
              <a:solidFill>
                <a:srgbClr val="FF314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3"/>
            <p:cNvCxnSpPr/>
            <p:nvPr/>
          </p:nvCxnSpPr>
          <p:spPr>
            <a:xfrm flipH="1">
              <a:off x="10858500" y="1774776"/>
              <a:ext cx="133350" cy="167804"/>
            </a:xfrm>
            <a:prstGeom prst="straightConnector1">
              <a:avLst/>
            </a:prstGeom>
            <a:noFill/>
            <a:ln cap="flat" cmpd="sng" w="57150">
              <a:solidFill>
                <a:srgbClr val="FF314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9" name="Google Shape;99;p3"/>
          <p:cNvSpPr txBox="1"/>
          <p:nvPr/>
        </p:nvSpPr>
        <p:spPr>
          <a:xfrm>
            <a:off x="7115175" y="4047025"/>
            <a:ext cx="485775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</a:t>
            </a: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Cochran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Room </a:t>
            </a: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108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mrscochran@skdschool.org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Bitmoji Image" id="100" name="Google Shape;10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>
                <a:solidFill>
                  <a:srgbClr val="BC449B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Additional Information</a:t>
            </a:r>
            <a:endParaRPr sz="93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71" name="Google Shape;171;p35"/>
          <p:cNvSpPr txBox="1"/>
          <p:nvPr/>
        </p:nvSpPr>
        <p:spPr>
          <a:xfrm>
            <a:off x="4994325" y="1100350"/>
            <a:ext cx="7005900" cy="54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Brag Tags/Quiet Critters/earn dollars for treasure shopping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Homework/Classwork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Guest Reader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KAMI APP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Weekly Reading digital graphic organizers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Challenge work/Center activities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Report cards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 folder  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HB Jesus Party at Conwell Egan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Mercer Museum:  Nov. 21, 2023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Crayola Factory:  May 22, 2024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endParaRPr/>
          </a:p>
        </p:txBody>
      </p:sp>
      <p:pic>
        <p:nvPicPr>
          <p:cNvPr descr="hand pointer" id="172" name="Google Shape;1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45650"/>
            <a:ext cx="5043450" cy="50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ee4a80ec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4900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ee4a80ec5d_0_0"/>
          <p:cNvPicPr preferRelativeResize="0"/>
          <p:nvPr/>
        </p:nvPicPr>
        <p:blipFill rotWithShape="1">
          <a:blip r:embed="rId4">
            <a:alphaModFix/>
          </a:blip>
          <a:srcRect b="0" l="0" r="0" t="8999"/>
          <a:stretch/>
        </p:blipFill>
        <p:spPr>
          <a:xfrm>
            <a:off x="6521650" y="596225"/>
            <a:ext cx="4914900" cy="596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ef36120109_0_0"/>
          <p:cNvPicPr preferRelativeResize="0"/>
          <p:nvPr/>
        </p:nvPicPr>
        <p:blipFill rotWithShape="1">
          <a:blip r:embed="rId3">
            <a:alphaModFix/>
          </a:blip>
          <a:srcRect b="0" l="0" r="24179" t="0"/>
          <a:stretch/>
        </p:blipFill>
        <p:spPr>
          <a:xfrm>
            <a:off x="55050" y="392562"/>
            <a:ext cx="6139402" cy="60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ef3612010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027" y="1294225"/>
            <a:ext cx="5692749" cy="426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ef36120109_0_0"/>
          <p:cNvSpPr txBox="1"/>
          <p:nvPr/>
        </p:nvSpPr>
        <p:spPr>
          <a:xfrm>
            <a:off x="7275650" y="392550"/>
            <a:ext cx="385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</a:t>
            </a:r>
            <a:r>
              <a:rPr b="1" lang="en-US" sz="30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Nancy Clancy</a:t>
            </a:r>
            <a:endParaRPr b="1" sz="3000">
              <a:solidFill>
                <a:srgbClr val="9900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/>
        </p:nvSpPr>
        <p:spPr>
          <a:xfrm>
            <a:off x="0" y="17145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B0F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Our Website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4863600" y="2750350"/>
            <a:ext cx="7328400" cy="28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http://donnacochran1.weebly.com/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can use this link or access the site through the school website.  Your child’s  weekly homework, announcements and other information can be found here.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 love the internet" id="108" name="Google Shape;10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125" y="2211875"/>
            <a:ext cx="4223900" cy="42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B05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Religion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30475" y="2177375"/>
            <a:ext cx="6351600" cy="3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Creation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Trinity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Jesus, Mary &amp; Joseph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Christmas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Easter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Baptism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Saints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Church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appy stroll in meadow"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600" y="1627600"/>
            <a:ext cx="5199400" cy="51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70C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Reading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363975" y="2330250"/>
            <a:ext cx="6927900" cy="3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Journeys Reading series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Finish a unit every 5 weeks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10 to 15 new words each week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New Phonics skills introduced each week and reviewed daily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Spelling test each week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peacefully reading" id="124" name="Google Shape;12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1875" y="1989300"/>
            <a:ext cx="4900125" cy="49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FBD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Grammar/Writing</a:t>
            </a:r>
            <a:endParaRPr sz="11500">
              <a:solidFill>
                <a:srgbClr val="FFBD0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0">
              <a:solidFill>
                <a:srgbClr val="FFBD0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3827850" y="2334786"/>
            <a:ext cx="8617200" cy="29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Nouns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Verbs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Adjectives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Types of sentences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Creative Writing - stories, poems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Inventive spelling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Bitmoji Image" id="132" name="Google Shape;13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46325" y="1772150"/>
            <a:ext cx="4983425" cy="49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70C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Math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457200" y="2146875"/>
            <a:ext cx="7084500" cy="4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sequence to 120      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Addition and Subtraction to 20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Clocks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digit addition and subtraction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Graphing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3D shapes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0" name="Google Shape;14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6450" y="1862048"/>
            <a:ext cx="3805046" cy="469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BC449B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Science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5561450" y="1862050"/>
            <a:ext cx="6630600" cy="47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Scholastic Science Spin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senses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Apples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Bats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Polar Bears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Penguins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Seasons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Butterflies/insects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STEM activities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Google Shape;14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6" y="1862050"/>
            <a:ext cx="5512625" cy="424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66005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Social Studies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5702950" y="2539025"/>
            <a:ext cx="55962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Scholastic News Weekly Reader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Our Community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Famous People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Holidays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President’s Day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American Symbols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6" name="Google Shape;1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68825"/>
            <a:ext cx="4780275" cy="47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/>
        </p:nvSpPr>
        <p:spPr>
          <a:xfrm>
            <a:off x="0" y="0"/>
            <a:ext cx="121920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70C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  </a:t>
            </a:r>
            <a:r>
              <a:rPr lang="en-US" sz="9600">
                <a:solidFill>
                  <a:srgbClr val="0070C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TECHNOLOGY </a:t>
            </a:r>
            <a:endParaRPr sz="96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5796300" y="1665599"/>
            <a:ext cx="6395700" cy="4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ebsites to practice skills.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IXL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EPIC BOOKS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KAHOOT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We will also use: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Digital centers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BOOM cards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SEESAW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GOOGLE Classroom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keyboard smash" id="164" name="Google Shape;1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550" y="1450150"/>
            <a:ext cx="4916775" cy="49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2019-07-13T14:18:35Z</dcterms:created>
  <dc:creator>Cassi Noack</dc:creator>
</cp:coreProperties>
</file>